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70" r:id="rId12"/>
    <p:sldId id="272" r:id="rId13"/>
    <p:sldId id="264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C3F2"/>
    <a:srgbClr val="C0F6F1"/>
    <a:srgbClr val="E14FC5"/>
    <a:srgbClr val="FDDFF2"/>
    <a:srgbClr val="FFE7F9"/>
    <a:srgbClr val="FFFBFE"/>
    <a:srgbClr val="A27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0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82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7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6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5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2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0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0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9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4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B6B8B-D734-4592-8552-06B2CE4B4EC1}" type="datetimeFigureOut">
              <a:rPr lang="en-US" smtClean="0"/>
              <a:t>4/28/2022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E404C-4F32-4F75-85D0-CF9683E4C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1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5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8189" y="276726"/>
            <a:ext cx="7194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GIA LÂM</a:t>
            </a: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PHÙ ĐỔNG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3663" y="2105911"/>
            <a:ext cx="102725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3298586"/>
            <a:ext cx="848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3814154"/>
            <a:ext cx="592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0" y="4300651"/>
            <a:ext cx="582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4431" y="5834743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2021- 2022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36326" r="69091" b="35189"/>
          <a:stretch/>
        </p:blipFill>
        <p:spPr>
          <a:xfrm>
            <a:off x="37048" y="0"/>
            <a:ext cx="12192000" cy="6831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2836" y="1660967"/>
            <a:ext cx="3131127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0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500" y="2960752"/>
            <a:ext cx="2392071" cy="221242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227264" y="2507648"/>
            <a:ext cx="5322269" cy="3328704"/>
            <a:chOff x="4493644" y="2054476"/>
            <a:chExt cx="5322269" cy="332870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3644" y="2054476"/>
              <a:ext cx="5322269" cy="332870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17353" y="2258747"/>
              <a:ext cx="4474852" cy="2615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61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0473" y="492538"/>
            <a:ext cx="487680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1965" y="4324951"/>
            <a:ext cx="2932542" cy="1379683"/>
          </a:xfrm>
          <a:prstGeom prst="rect">
            <a:avLst/>
          </a:prstGeom>
          <a:solidFill>
            <a:srgbClr val="A276BA"/>
          </a:solidFill>
          <a:ln>
            <a:solidFill>
              <a:srgbClr val="A27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96841" y="1939183"/>
            <a:ext cx="2115126" cy="1690255"/>
          </a:xfrm>
          <a:prstGeom prst="rect">
            <a:avLst/>
          </a:prstGeom>
          <a:solidFill>
            <a:srgbClr val="E14FC5"/>
          </a:solidFill>
          <a:ln>
            <a:solidFill>
              <a:srgbClr val="E14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35985" y="1802927"/>
            <a:ext cx="2084240" cy="190229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2930336" y="4206300"/>
            <a:ext cx="2198253" cy="1801092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1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6" presetClass="path" presetSubtype="0" accel="50000" decel="5000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1.45833E-6 1.48148E-6 L -0.23346 -0.222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113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grpId="2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xit" presetSubtype="4" fill="hold" grpId="2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7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2" presetClass="exit" presetSubtype="4" fill="hold" grpId="2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6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9" grpId="1" animBg="1"/>
      <p:bldP spid="11" grpId="0" animBg="1"/>
      <p:bldP spid="11" grpId="2" animBg="1"/>
      <p:bldP spid="12" grpId="0" animBg="1"/>
      <p:bldP spid="12" grpId="2" animBg="1"/>
      <p:bldP spid="13" grpId="0" animBg="1"/>
      <p:bldP spid="1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9672" y="544945"/>
            <a:ext cx="512618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2910" y="1865745"/>
            <a:ext cx="2115126" cy="1690255"/>
          </a:xfrm>
          <a:prstGeom prst="rect">
            <a:avLst/>
          </a:prstGeom>
          <a:solidFill>
            <a:srgbClr val="E14FC5"/>
          </a:solidFill>
          <a:ln>
            <a:solidFill>
              <a:srgbClr val="E14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536875" y="1740109"/>
            <a:ext cx="2026225" cy="192701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2221346" y="4171701"/>
            <a:ext cx="2198253" cy="1801092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85713" y="4267199"/>
            <a:ext cx="2932542" cy="1379683"/>
          </a:xfrm>
          <a:prstGeom prst="rect">
            <a:avLst/>
          </a:prstGeom>
          <a:solidFill>
            <a:srgbClr val="A276BA"/>
          </a:solidFill>
          <a:ln>
            <a:solidFill>
              <a:srgbClr val="A27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00" y="57695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7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7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4.375E-6 1.11111E-6 L 0.20846 0.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3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6581" y="2540000"/>
            <a:ext cx="823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3684" y="1743740"/>
            <a:ext cx="466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Chung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73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6873" y="480291"/>
            <a:ext cx="766618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89964" y="3290496"/>
            <a:ext cx="2821067" cy="2445268"/>
          </a:xfrm>
          <a:prstGeom prst="rect">
            <a:avLst/>
          </a:prstGeom>
          <a:solidFill>
            <a:srgbClr val="E14FC5"/>
          </a:solidFill>
          <a:ln>
            <a:solidFill>
              <a:srgbClr val="E14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6163304" y="1432756"/>
            <a:ext cx="3074386" cy="1856396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64717" y="4346221"/>
            <a:ext cx="671560" cy="13895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631821" y="1775350"/>
            <a:ext cx="3843699" cy="4082195"/>
            <a:chOff x="777009" y="2131402"/>
            <a:chExt cx="3011055" cy="3554625"/>
          </a:xfrm>
        </p:grpSpPr>
        <p:sp>
          <p:nvSpPr>
            <p:cNvPr id="17" name="Rectangle 16"/>
            <p:cNvSpPr/>
            <p:nvPr/>
          </p:nvSpPr>
          <p:spPr>
            <a:xfrm>
              <a:off x="777009" y="2131402"/>
              <a:ext cx="3011055" cy="35546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953655" y="2262332"/>
              <a:ext cx="2456872" cy="3022601"/>
              <a:chOff x="1228437" y="2981035"/>
              <a:chExt cx="2456872" cy="3022601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399310" y="4313381"/>
                <a:ext cx="2115126" cy="1690255"/>
              </a:xfrm>
              <a:prstGeom prst="rect">
                <a:avLst/>
              </a:prstGeom>
              <a:solidFill>
                <a:srgbClr val="E14FC5"/>
              </a:solidFill>
              <a:ln>
                <a:solidFill>
                  <a:srgbClr val="E14F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Isosceles Triangle 7"/>
              <p:cNvSpPr/>
              <p:nvPr/>
            </p:nvSpPr>
            <p:spPr>
              <a:xfrm>
                <a:off x="1228437" y="2981035"/>
                <a:ext cx="2456872" cy="1332346"/>
              </a:xfrm>
              <a:prstGeom prst="triangle">
                <a:avLst>
                  <a:gd name="adj" fmla="val 50000"/>
                </a:avLst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699491" y="4461164"/>
                <a:ext cx="406400" cy="33250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766291" y="4461164"/>
                <a:ext cx="406400" cy="332509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237509" y="5091272"/>
                <a:ext cx="438727" cy="91236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8309560" y="3489958"/>
            <a:ext cx="704850" cy="6768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65699" y="3454904"/>
            <a:ext cx="704850" cy="67681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4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 -1.48148E-6 L -0.27969 0.0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46764" y="489527"/>
            <a:ext cx="6262254" cy="905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64431" y="3244220"/>
            <a:ext cx="3152748" cy="166466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610415" y="4908884"/>
            <a:ext cx="1182077" cy="101051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810733" y="4908883"/>
            <a:ext cx="1134156" cy="10105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54503" y="2035107"/>
            <a:ext cx="1644575" cy="287377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282774" y="1723740"/>
            <a:ext cx="5213672" cy="3869457"/>
            <a:chOff x="701964" y="2161310"/>
            <a:chExt cx="4636656" cy="3398982"/>
          </a:xfrm>
        </p:grpSpPr>
        <p:grpSp>
          <p:nvGrpSpPr>
            <p:cNvPr id="11" name="Group 10"/>
            <p:cNvGrpSpPr/>
            <p:nvPr/>
          </p:nvGrpSpPr>
          <p:grpSpPr>
            <a:xfrm>
              <a:off x="701964" y="2161310"/>
              <a:ext cx="4636656" cy="3398982"/>
              <a:chOff x="1348509" y="1293091"/>
              <a:chExt cx="4636656" cy="3398982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348509" y="1293091"/>
                <a:ext cx="4636656" cy="339898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847273" y="1597890"/>
                <a:ext cx="3611418" cy="2890983"/>
                <a:chOff x="1847273" y="1597890"/>
                <a:chExt cx="3611418" cy="2890983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847273" y="1597890"/>
                  <a:ext cx="1219200" cy="2050473"/>
                </a:xfrm>
                <a:prstGeom prst="rect">
                  <a:avLst/>
                </a:pr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3066473" y="2558473"/>
                  <a:ext cx="2392218" cy="1089890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2262909" y="3648364"/>
                  <a:ext cx="942109" cy="84050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3923144" y="3648363"/>
                  <a:ext cx="946728" cy="84051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6" name="Rectangle 15"/>
            <p:cNvSpPr/>
            <p:nvPr/>
          </p:nvSpPr>
          <p:spPr>
            <a:xfrm>
              <a:off x="1524000" y="2720110"/>
              <a:ext cx="563418" cy="4987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745268" y="2273582"/>
            <a:ext cx="839440" cy="6861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08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-4.16667E-6 -3.33333E-6 L -0.30039 -0.00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0" grpId="0" animBg="1"/>
      <p:bldP spid="2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" y="-126575"/>
            <a:ext cx="12192000" cy="68580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5" name="Rectangle 4"/>
          <p:cNvSpPr/>
          <p:nvPr/>
        </p:nvSpPr>
        <p:spPr>
          <a:xfrm>
            <a:off x="3546764" y="489527"/>
            <a:ext cx="6262254" cy="9051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6903856" y="2688596"/>
            <a:ext cx="2317146" cy="21703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 rot="21299008">
            <a:off x="7518638" y="2228508"/>
            <a:ext cx="764962" cy="421622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718429" y="1962407"/>
            <a:ext cx="4336320" cy="3776649"/>
            <a:chOff x="735104" y="1884217"/>
            <a:chExt cx="3177310" cy="2915611"/>
          </a:xfrm>
        </p:grpSpPr>
        <p:sp>
          <p:nvSpPr>
            <p:cNvPr id="28" name="Rounded Rectangle 27"/>
            <p:cNvSpPr/>
            <p:nvPr/>
          </p:nvSpPr>
          <p:spPr>
            <a:xfrm>
              <a:off x="735104" y="1884217"/>
              <a:ext cx="3177310" cy="2915611"/>
            </a:xfrm>
            <a:prstGeom prst="roundRect">
              <a:avLst/>
            </a:prstGeom>
            <a:solidFill>
              <a:srgbClr val="FFE7F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581076" y="2619124"/>
              <a:ext cx="1411506" cy="13041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 rot="4325531">
              <a:off x="2980374" y="2865856"/>
              <a:ext cx="429328" cy="362196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 rot="16954547">
              <a:off x="1180598" y="2838090"/>
              <a:ext cx="429328" cy="362196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 rot="2060400">
              <a:off x="2631604" y="2392744"/>
              <a:ext cx="429328" cy="362196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 rot="15147100">
              <a:off x="1204045" y="3385083"/>
              <a:ext cx="429328" cy="362196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 rot="6845784">
              <a:off x="2940590" y="3434002"/>
              <a:ext cx="429328" cy="362196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12936376">
              <a:off x="1551251" y="3817255"/>
              <a:ext cx="429328" cy="362196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 rot="10800000">
              <a:off x="2064442" y="3967041"/>
              <a:ext cx="429328" cy="362196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8926627">
              <a:off x="2570590" y="3828783"/>
              <a:ext cx="429328" cy="362196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rot="19726010">
              <a:off x="1553764" y="2359726"/>
              <a:ext cx="429328" cy="362196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2087993" y="2254712"/>
              <a:ext cx="429328" cy="324838"/>
            </a:xfrm>
            <a:prstGeom prst="triangle">
              <a:avLst>
                <a:gd name="adj" fmla="val 59641"/>
              </a:avLst>
            </a:prstGeom>
            <a:solidFill>
              <a:srgbClr val="FFC0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Isosceles Triangle 40"/>
          <p:cNvSpPr/>
          <p:nvPr/>
        </p:nvSpPr>
        <p:spPr>
          <a:xfrm rot="1536836">
            <a:off x="8371202" y="2292708"/>
            <a:ext cx="764962" cy="500671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 rot="6055357">
            <a:off x="9123538" y="3764391"/>
            <a:ext cx="764962" cy="500671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 rot="8413105">
            <a:off x="8652552" y="4553259"/>
            <a:ext cx="764962" cy="500671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 rot="10457095">
            <a:off x="7798871" y="4896657"/>
            <a:ext cx="764962" cy="500671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 rot="12577691">
            <a:off x="6943072" y="4738590"/>
            <a:ext cx="764962" cy="500671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14748214">
            <a:off x="6354141" y="4101776"/>
            <a:ext cx="764962" cy="500671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16755647">
            <a:off x="6253231" y="3220204"/>
            <a:ext cx="764962" cy="500671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19424642">
            <a:off x="6702686" y="2452686"/>
            <a:ext cx="764962" cy="500671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 rot="3862699">
            <a:off x="8994753" y="2892035"/>
            <a:ext cx="764962" cy="500671"/>
          </a:xfrm>
          <a:prstGeom prst="triangle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3.75E-6 -2.59259E-6 L -0.31119 -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 animBg="1"/>
      <p:bldP spid="5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3"/>
            <a:ext cx="12192001" cy="6853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5746" y="3320950"/>
            <a:ext cx="867294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48545" y="1370364"/>
            <a:ext cx="450734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5746" y="4683817"/>
            <a:ext cx="8672946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847107" y="2403500"/>
            <a:ext cx="4710223" cy="7549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Ai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59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9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6219" y="757461"/>
            <a:ext cx="6728059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6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40205" y="4852752"/>
            <a:ext cx="1091628" cy="10185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356023" y="4852752"/>
            <a:ext cx="1091628" cy="10185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369034" y="3550548"/>
            <a:ext cx="1091628" cy="10185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73602" y="3538661"/>
            <a:ext cx="1091628" cy="10185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51125" y="2262137"/>
            <a:ext cx="1091628" cy="10185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796218" y="3086420"/>
            <a:ext cx="1574802" cy="141363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256025" y="2248344"/>
            <a:ext cx="1091628" cy="10185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196869" y="3266848"/>
            <a:ext cx="443346" cy="180425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 rot="14536730">
            <a:off x="8883375" y="2210246"/>
            <a:ext cx="526473" cy="1260922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 rot="6905352">
            <a:off x="9312592" y="3668510"/>
            <a:ext cx="526473" cy="1260922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84" y="1730695"/>
            <a:ext cx="3822523" cy="4328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89193" y="5271604"/>
            <a:ext cx="454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1396793" y="4804705"/>
            <a:ext cx="454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/>
          </a:p>
        </p:txBody>
      </p:sp>
      <p:pic>
        <p:nvPicPr>
          <p:cNvPr id="33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8061" y="5862280"/>
            <a:ext cx="884884" cy="88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3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900">
                <p:cTn id="7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7"/>
            <a:ext cx="12192001" cy="6859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5109" y="-20520"/>
            <a:ext cx="8087141" cy="77859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cam, 2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0189" y="1922190"/>
            <a:ext cx="2503054" cy="212428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15558" y="1922190"/>
            <a:ext cx="2503054" cy="2124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68411" y="3269602"/>
            <a:ext cx="572655" cy="45874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039906" y="2185240"/>
            <a:ext cx="572655" cy="45874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6647" y="2213252"/>
            <a:ext cx="572655" cy="45874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51463" y="3276699"/>
            <a:ext cx="572655" cy="45874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619492" y="1820919"/>
            <a:ext cx="452582" cy="979054"/>
          </a:xfrm>
          <a:prstGeom prst="rect">
            <a:avLst/>
          </a:prstGeom>
          <a:solidFill>
            <a:srgbClr val="FDDFF2"/>
          </a:solidFill>
          <a:ln>
            <a:solidFill>
              <a:srgbClr val="FDD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603556" y="3269602"/>
            <a:ext cx="452582" cy="979054"/>
          </a:xfrm>
          <a:prstGeom prst="rect">
            <a:avLst/>
          </a:prstGeom>
          <a:solidFill>
            <a:srgbClr val="FDDFF2"/>
          </a:solidFill>
          <a:ln>
            <a:solidFill>
              <a:srgbClr val="FDD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8061" y="5862280"/>
            <a:ext cx="884884" cy="8848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18568" y="835200"/>
            <a:ext cx="2886373" cy="5478674"/>
            <a:chOff x="4686674" y="687454"/>
            <a:chExt cx="2886373" cy="54786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1693" y="1904655"/>
              <a:ext cx="2536156" cy="4261473"/>
            </a:xfrm>
            <a:prstGeom prst="rect">
              <a:avLst/>
            </a:prstGeom>
          </p:spPr>
        </p:pic>
        <p:sp>
          <p:nvSpPr>
            <p:cNvPr id="2" name="Isosceles Triangle 1"/>
            <p:cNvSpPr/>
            <p:nvPr/>
          </p:nvSpPr>
          <p:spPr>
            <a:xfrm>
              <a:off x="4686674" y="687454"/>
              <a:ext cx="2886373" cy="121720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Isosceles Triangle 16"/>
          <p:cNvSpPr/>
          <p:nvPr/>
        </p:nvSpPr>
        <p:spPr>
          <a:xfrm>
            <a:off x="6705241" y="4136788"/>
            <a:ext cx="2886373" cy="121720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51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3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900">
                <p:cTn id="9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</p:spPr>
      </p:pic>
      <p:sp>
        <p:nvSpPr>
          <p:cNvPr id="5" name="TextBox 4"/>
          <p:cNvSpPr txBox="1"/>
          <p:nvPr/>
        </p:nvSpPr>
        <p:spPr>
          <a:xfrm>
            <a:off x="4683670" y="696278"/>
            <a:ext cx="3279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0472" y="1519219"/>
            <a:ext cx="1645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2174" y="3173566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0327" y="491356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927" y="1999482"/>
            <a:ext cx="894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927" y="2386472"/>
            <a:ext cx="979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3121" y="3628535"/>
            <a:ext cx="792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3121" y="4303082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4509" y="5337756"/>
            <a:ext cx="671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73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34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/>
      <p:bldP spid="3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9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74" y="757461"/>
            <a:ext cx="7972425" cy="107721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Ở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7135" y="2824868"/>
            <a:ext cx="1265382" cy="21890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61910" y="3133841"/>
            <a:ext cx="2863273" cy="1219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50873">
            <a:off x="7829045" y="3715845"/>
            <a:ext cx="1117888" cy="10148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392558" y="3768486"/>
            <a:ext cx="1054678" cy="998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909104" y="2705622"/>
            <a:ext cx="794419" cy="69635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008" y="2415789"/>
            <a:ext cx="4799818" cy="35768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81372" y="5617649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258086" y="5624268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248392" y="5916167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792554" y="5721619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/>
          </a:p>
        </p:txBody>
      </p:sp>
      <p:pic>
        <p:nvPicPr>
          <p:cNvPr id="19" name="đồng hồ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68061" y="5862280"/>
            <a:ext cx="884884" cy="88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6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0900">
                <p:cTn id="6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vd 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350" y="0"/>
            <a:ext cx="963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33514" cy="6971117"/>
          </a:xfrm>
        </p:spPr>
      </p:pic>
      <p:grpSp>
        <p:nvGrpSpPr>
          <p:cNvPr id="17" name="Group 16"/>
          <p:cNvGrpSpPr/>
          <p:nvPr/>
        </p:nvGrpSpPr>
        <p:grpSpPr>
          <a:xfrm>
            <a:off x="1082797" y="1839391"/>
            <a:ext cx="3537857" cy="1763485"/>
            <a:chOff x="5867398" y="805544"/>
            <a:chExt cx="3537857" cy="1763485"/>
          </a:xfrm>
        </p:grpSpPr>
        <p:sp>
          <p:nvSpPr>
            <p:cNvPr id="13" name="Oval 12"/>
            <p:cNvSpPr/>
            <p:nvPr/>
          </p:nvSpPr>
          <p:spPr>
            <a:xfrm>
              <a:off x="5867398" y="805544"/>
              <a:ext cx="3537857" cy="176348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37034" y="1147854"/>
              <a:ext cx="26234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</a:p>
            <a:p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Ổn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endPara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72541" y="614797"/>
            <a:ext cx="5203372" cy="1018720"/>
            <a:chOff x="3276599" y="603252"/>
            <a:chExt cx="5203372" cy="1018720"/>
          </a:xfrm>
        </p:grpSpPr>
        <p:sp>
          <p:nvSpPr>
            <p:cNvPr id="8" name="Rounded Rectangle 7"/>
            <p:cNvSpPr/>
            <p:nvPr/>
          </p:nvSpPr>
          <p:spPr>
            <a:xfrm>
              <a:off x="3276599" y="603252"/>
              <a:ext cx="5203372" cy="101872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41270" y="720957"/>
              <a:ext cx="44740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81005" y="1938499"/>
            <a:ext cx="3639128" cy="1830676"/>
            <a:chOff x="7362533" y="1990209"/>
            <a:chExt cx="3639128" cy="1830676"/>
          </a:xfrm>
        </p:grpSpPr>
        <p:sp>
          <p:nvSpPr>
            <p:cNvPr id="21" name="Oval 20"/>
            <p:cNvSpPr/>
            <p:nvPr/>
          </p:nvSpPr>
          <p:spPr>
            <a:xfrm>
              <a:off x="7407726" y="2057400"/>
              <a:ext cx="3548743" cy="176348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62533" y="1990209"/>
              <a:ext cx="363912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</a:p>
            <a:p>
              <a:pPr algn="ctr"/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Dạy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trẻ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chắp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ghép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các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hình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học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thành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hình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mới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đơn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giản</a:t>
              </a:r>
              <a:endPara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05298" y="3907858"/>
            <a:ext cx="3537857" cy="1752600"/>
            <a:chOff x="4397828" y="4125686"/>
            <a:chExt cx="3537857" cy="1752600"/>
          </a:xfrm>
        </p:grpSpPr>
        <p:sp>
          <p:nvSpPr>
            <p:cNvPr id="23" name="Oval 22"/>
            <p:cNvSpPr/>
            <p:nvPr/>
          </p:nvSpPr>
          <p:spPr>
            <a:xfrm>
              <a:off x="4397828" y="4125686"/>
              <a:ext cx="3537857" cy="17526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24450" y="4391231"/>
              <a:ext cx="226967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</a:p>
            <a:p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endPara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236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C3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c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432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64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hình dạng - Hình dạng cho trẻ em - Tìm hiểu hình dạng - hình dạng hình học - Shap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08218" y="600364"/>
            <a:ext cx="5412509" cy="1099127"/>
            <a:chOff x="3408218" y="600364"/>
            <a:chExt cx="5412509" cy="1099127"/>
          </a:xfrm>
        </p:grpSpPr>
        <p:sp>
          <p:nvSpPr>
            <p:cNvPr id="5" name="Oval 4"/>
            <p:cNvSpPr/>
            <p:nvPr/>
          </p:nvSpPr>
          <p:spPr>
            <a:xfrm>
              <a:off x="3408218" y="600364"/>
              <a:ext cx="5412509" cy="109912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2945" y="835967"/>
              <a:ext cx="496916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11781" y="4010262"/>
            <a:ext cx="3075710" cy="2191751"/>
            <a:chOff x="4211781" y="4010262"/>
            <a:chExt cx="3075710" cy="219175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782" y="4010262"/>
              <a:ext cx="3075709" cy="173008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211781" y="5740348"/>
              <a:ext cx="3075709" cy="461665"/>
            </a:xfrm>
            <a:prstGeom prst="rect">
              <a:avLst/>
            </a:prstGeom>
            <a:solidFill>
              <a:srgbClr val="E14FC5"/>
            </a:solidFill>
            <a:ln>
              <a:solidFill>
                <a:srgbClr val="E14FC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" y="1876425"/>
            <a:ext cx="3071989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1876425"/>
            <a:ext cx="3409950" cy="192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30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-4.58333E-6 -4.44444E-6 L -0.0052 -0.244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57599" y="508000"/>
            <a:ext cx="5920509" cy="1052670"/>
            <a:chOff x="3657599" y="508000"/>
            <a:chExt cx="5920509" cy="1052670"/>
          </a:xfrm>
        </p:grpSpPr>
        <p:sp>
          <p:nvSpPr>
            <p:cNvPr id="5" name="Oval 4"/>
            <p:cNvSpPr/>
            <p:nvPr/>
          </p:nvSpPr>
          <p:spPr>
            <a:xfrm>
              <a:off x="3657599" y="508000"/>
              <a:ext cx="5920509" cy="105267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10180" y="618836"/>
              <a:ext cx="501534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410689" y="2424408"/>
            <a:ext cx="1477818" cy="1274618"/>
          </a:xfrm>
          <a:prstGeom prst="rect">
            <a:avLst/>
          </a:prstGeom>
          <a:solidFill>
            <a:srgbClr val="E14FC5"/>
          </a:solidFill>
          <a:ln>
            <a:solidFill>
              <a:srgbClr val="E14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11275" y="2288170"/>
            <a:ext cx="1533238" cy="141085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77894" y="4562764"/>
            <a:ext cx="2724727" cy="1006764"/>
          </a:xfrm>
          <a:prstGeom prst="rect">
            <a:avLst/>
          </a:prstGeom>
          <a:solidFill>
            <a:srgbClr val="A276BA"/>
          </a:solidFill>
          <a:ln>
            <a:solidFill>
              <a:srgbClr val="A27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3888507" y="4327237"/>
            <a:ext cx="1570182" cy="1477818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8871529" y="2207353"/>
            <a:ext cx="1893455" cy="1708728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/>
          <p:cNvSpPr/>
          <p:nvPr/>
        </p:nvSpPr>
        <p:spPr>
          <a:xfrm>
            <a:off x="803561" y="4438073"/>
            <a:ext cx="1625600" cy="147781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9234" y="5915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5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073"/>
            <a:ext cx="12192000" cy="6868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2473" y="2206386"/>
            <a:ext cx="83773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94074" y="1339702"/>
            <a:ext cx="4731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10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36326" r="69091" b="35189"/>
          <a:stretch/>
        </p:blipFill>
        <p:spPr>
          <a:xfrm>
            <a:off x="0" y="26518"/>
            <a:ext cx="12192000" cy="6831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8944" y="1682988"/>
            <a:ext cx="3131127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589" y="2860486"/>
            <a:ext cx="3105325" cy="2542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324" y="2467269"/>
            <a:ext cx="5328366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9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535</Words>
  <Application>Microsoft Office PowerPoint</Application>
  <PresentationFormat>Custom</PresentationFormat>
  <Paragraphs>44</Paragraphs>
  <Slides>21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</dc:creator>
  <cp:lastModifiedBy>MSTTPC</cp:lastModifiedBy>
  <cp:revision>104</cp:revision>
  <dcterms:created xsi:type="dcterms:W3CDTF">2022-02-13T14:45:23Z</dcterms:created>
  <dcterms:modified xsi:type="dcterms:W3CDTF">2022-04-28T01:58:10Z</dcterms:modified>
</cp:coreProperties>
</file>